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27"/>
  </p:notesMasterIdLst>
  <p:handoutMasterIdLst>
    <p:handoutMasterId r:id="rId28"/>
  </p:handoutMasterIdLst>
  <p:sldIdLst>
    <p:sldId id="319" r:id="rId4"/>
    <p:sldId id="327" r:id="rId5"/>
    <p:sldId id="302" r:id="rId6"/>
    <p:sldId id="321" r:id="rId7"/>
    <p:sldId id="335" r:id="rId8"/>
    <p:sldId id="328" r:id="rId9"/>
    <p:sldId id="331" r:id="rId10"/>
    <p:sldId id="325" r:id="rId11"/>
    <p:sldId id="336" r:id="rId12"/>
    <p:sldId id="332" r:id="rId13"/>
    <p:sldId id="322" r:id="rId14"/>
    <p:sldId id="337" r:id="rId15"/>
    <p:sldId id="333" r:id="rId16"/>
    <p:sldId id="329" r:id="rId17"/>
    <p:sldId id="338" r:id="rId18"/>
    <p:sldId id="334" r:id="rId19"/>
    <p:sldId id="326" r:id="rId20"/>
    <p:sldId id="339" r:id="rId21"/>
    <p:sldId id="330" r:id="rId22"/>
    <p:sldId id="305" r:id="rId23"/>
    <p:sldId id="313" r:id="rId24"/>
    <p:sldId id="314" r:id="rId25"/>
    <p:sldId id="320" r:id="rId26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51"/>
    <a:srgbClr val="012456"/>
    <a:srgbClr val="013181"/>
    <a:srgbClr val="12124A"/>
    <a:srgbClr val="17175D"/>
    <a:srgbClr val="23238D"/>
    <a:srgbClr val="C8E8F7"/>
    <a:srgbClr val="82CEEF"/>
    <a:srgbClr val="FF3300"/>
    <a:srgbClr val="00B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98" d="100"/>
          <a:sy n="98" d="100"/>
        </p:scale>
        <p:origin x="5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68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4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EMPtechnologie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21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Building Your 1</a:t>
            </a:r>
            <a:r>
              <a:rPr lang="en-US" sz="3600" baseline="30000" dirty="0">
                <a:solidFill>
                  <a:schemeClr val="bg1"/>
                </a:solidFill>
                <a:effectLst/>
                <a:latin typeface="+mn-lt"/>
              </a:rPr>
              <a:t>st</a:t>
            </a: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 CI/CD Pipeline in Azure</a:t>
            </a: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Benjamin Hodge @autonomousit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Update </a:t>
            </a:r>
            <a:r>
              <a:rPr lang="en-SG" dirty="0" err="1"/>
              <a:t>MyApp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70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Assets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9" y="1292548"/>
            <a:ext cx="7201122" cy="4800748"/>
          </a:xfrm>
        </p:spPr>
      </p:pic>
    </p:spTree>
    <p:extLst>
      <p:ext uri="{BB962C8B-B14F-4D97-AF65-F5344CB8AC3E}">
        <p14:creationId xmlns:p14="http://schemas.microsoft.com/office/powerpoint/2010/main" val="41512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Asset/Artefact management is a critical aspect</a:t>
            </a:r>
          </a:p>
          <a:p>
            <a:r>
              <a:rPr lang="en-SG" dirty="0"/>
              <a:t>Ensuring proper management and flow down the pipeline is essential to stability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41977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Test </a:t>
            </a:r>
            <a:r>
              <a:rPr lang="en-SG" dirty="0" err="1"/>
              <a:t>MyApp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039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316522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Testing is complex and takes a lot of time &amp; effort to mature</a:t>
            </a:r>
          </a:p>
          <a:p>
            <a:r>
              <a:rPr lang="en-SG" dirty="0"/>
              <a:t>Focus on automating &amp; stabilising your environment first, then mature your Testing process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20450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Rollback </a:t>
            </a:r>
            <a:r>
              <a:rPr lang="en-SG" dirty="0" err="1"/>
              <a:t>MyApp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20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Rollback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04206"/>
            <a:ext cx="7183635" cy="4789090"/>
          </a:xfrm>
        </p:spPr>
      </p:pic>
    </p:spTree>
    <p:extLst>
      <p:ext uri="{BB962C8B-B14F-4D97-AF65-F5344CB8AC3E}">
        <p14:creationId xmlns:p14="http://schemas.microsoft.com/office/powerpoint/2010/main" val="37801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Rollback &amp; Recovery processes are an essential safety net</a:t>
            </a:r>
          </a:p>
          <a:p>
            <a:r>
              <a:rPr lang="en-SG" dirty="0"/>
              <a:t>A “Blue/Green” release pattern can provide a lot of value relatively simply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33777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PoshPipe</a:t>
            </a:r>
            <a:r>
              <a:rPr lang="en-SG" dirty="0"/>
              <a:t> or PS-Pipeline?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Keep an eye on </a:t>
            </a:r>
            <a:r>
              <a:rPr lang="en-SG" dirty="0">
                <a:hlinkClick r:id="rId2"/>
              </a:rPr>
              <a:t>https://github.com/KEMPtechnologies</a:t>
            </a:r>
            <a:r>
              <a:rPr lang="en-SG" dirty="0"/>
              <a:t> for sanitised code in the future (sorry, need to refactor to separate environment data first!)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038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#</a:t>
            </a:r>
            <a:r>
              <a:rPr lang="en-SG" dirty="0" err="1"/>
              <a:t>sketchnote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443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700808"/>
            <a:ext cx="9144000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684"/>
            <a:ext cx="6588918" cy="4392612"/>
          </a:xfrm>
        </p:spPr>
      </p:pic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3284984"/>
            <a:ext cx="7704856" cy="2664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psconf.eu 2018</a:t>
            </a:r>
          </a:p>
          <a:p>
            <a:pPr algn="ctr" fontAlgn="auto"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</a:rPr>
              <a:t>scheduled to be in the week of</a:t>
            </a: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April 16-20, 2018</a:t>
            </a:r>
          </a:p>
          <a:p>
            <a:pPr algn="ctr" fontAlgn="auto">
              <a:spcAft>
                <a:spcPts val="0"/>
              </a:spcAft>
            </a:pP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details on www.psconf.eu as they become available</a:t>
            </a: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283968" y="1922036"/>
            <a:ext cx="715886" cy="427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700808"/>
            <a:ext cx="9144000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1" y="1700684"/>
            <a:ext cx="6588918" cy="4392612"/>
          </a:xfrm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10690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The gap between a mature DevOps environment &amp; where you are today can seem overwhelming</a:t>
            </a:r>
          </a:p>
          <a:p>
            <a:r>
              <a:rPr lang="en-SG" dirty="0"/>
              <a:t>Focus on People, Culture &amp; Process rather than Technology</a:t>
            </a:r>
          </a:p>
          <a:p>
            <a:r>
              <a:rPr lang="en-SG" dirty="0"/>
              <a:t>Focus on delivering value as soon as possible &amp; learn quickly, you’ll make better tool &amp; tech choices after more experience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42405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Pipeline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0768"/>
            <a:ext cx="7128792" cy="4752528"/>
          </a:xfrm>
        </p:spPr>
      </p:pic>
    </p:spTree>
    <p:extLst>
      <p:ext uri="{BB962C8B-B14F-4D97-AF65-F5344CB8AC3E}">
        <p14:creationId xmlns:p14="http://schemas.microsoft.com/office/powerpoint/2010/main" val="36168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Deploy a new Site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63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Deploy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15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4049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Application &amp; Operations code propagates forward from Dev -&gt; Test -&gt; Staging -&gt; Prod</a:t>
            </a:r>
          </a:p>
          <a:p>
            <a:r>
              <a:rPr lang="en-SG" dirty="0"/>
              <a:t>Data propagates backwards from Prod -&gt; Staging -&gt; Test -&gt; Dev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149132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82</TotalTime>
  <Words>290</Words>
  <Application>Microsoft Office PowerPoint</Application>
  <PresentationFormat>On-screen Show (4:3)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Benutzerdefiniertes Design</vt:lpstr>
      <vt:lpstr>PowerPoint Presentation</vt:lpstr>
      <vt:lpstr>#sketchnote</vt:lpstr>
      <vt:lpstr>Agenda</vt:lpstr>
      <vt:lpstr>Why?</vt:lpstr>
      <vt:lpstr>Key Points</vt:lpstr>
      <vt:lpstr>Pipeline</vt:lpstr>
      <vt:lpstr>Deploy a new Site</vt:lpstr>
      <vt:lpstr>Deploy</vt:lpstr>
      <vt:lpstr>Key Points</vt:lpstr>
      <vt:lpstr>Update MyApp</vt:lpstr>
      <vt:lpstr>Assets</vt:lpstr>
      <vt:lpstr>Key Points</vt:lpstr>
      <vt:lpstr>Test MyApp</vt:lpstr>
      <vt:lpstr>Test</vt:lpstr>
      <vt:lpstr>Key Points</vt:lpstr>
      <vt:lpstr>Rollback MyApp</vt:lpstr>
      <vt:lpstr>Rollback</vt:lpstr>
      <vt:lpstr>Key Points</vt:lpstr>
      <vt:lpstr>PoshPipe or PS-Pipeline?</vt:lpstr>
      <vt:lpstr>Summary</vt:lpstr>
      <vt:lpstr>Next Steps...</vt:lpstr>
      <vt:lpstr>Questions?</vt:lpstr>
      <vt:lpstr>PowerPoint Presentation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Benjamin Hodge</cp:lastModifiedBy>
  <cp:revision>186</cp:revision>
  <dcterms:created xsi:type="dcterms:W3CDTF">2007-07-20T07:41:41Z</dcterms:created>
  <dcterms:modified xsi:type="dcterms:W3CDTF">2017-05-24T01:28:36Z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